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733E"/>
    <a:srgbClr val="BEBA63"/>
    <a:srgbClr val="8DB26C"/>
    <a:srgbClr val="FFF3E0"/>
    <a:srgbClr val="F4F4F4"/>
    <a:srgbClr val="607D8B"/>
    <a:srgbClr val="F39000"/>
    <a:srgbClr val="969596"/>
    <a:srgbClr val="FFCC80"/>
    <a:srgbClr val="FAF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22DC5-A458-4778-99B5-3A6ABE6A7DC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9B1E82B5-1133-4B66-A4BB-CABAF6028431}">
      <dgm:prSet phldrT="[Tekst]" custT="1"/>
      <dgm:spPr>
        <a:solidFill>
          <a:srgbClr val="F39000"/>
        </a:solidFill>
      </dgm:spPr>
      <dgm:t>
        <a:bodyPr/>
        <a:lstStyle/>
        <a:p>
          <a:r>
            <a:rPr lang="nb-NO" sz="1800" b="1" dirty="0">
              <a:solidFill>
                <a:schemeClr val="bg2">
                  <a:lumMod val="50000"/>
                </a:schemeClr>
              </a:solidFill>
              <a:latin typeface="Cocon"/>
            </a:rPr>
            <a:t>Pedagogikk</a:t>
          </a:r>
          <a:r>
            <a:rPr lang="nb-NO" sz="1200" dirty="0"/>
            <a:t> </a:t>
          </a:r>
        </a:p>
      </dgm:t>
    </dgm:pt>
    <dgm:pt modelId="{466C8906-3785-46A9-A42A-CED92FBBE228}" type="parTrans" cxnId="{FA37AF5E-50DC-4255-8B6C-B4B3B41462A0}">
      <dgm:prSet/>
      <dgm:spPr/>
      <dgm:t>
        <a:bodyPr/>
        <a:lstStyle/>
        <a:p>
          <a:endParaRPr lang="nb-NO"/>
        </a:p>
      </dgm:t>
    </dgm:pt>
    <dgm:pt modelId="{9622B3EA-1A5B-4E4E-A5E8-2034E3828C20}" type="sibTrans" cxnId="{FA37AF5E-50DC-4255-8B6C-B4B3B41462A0}">
      <dgm:prSet/>
      <dgm:spPr/>
      <dgm:t>
        <a:bodyPr/>
        <a:lstStyle/>
        <a:p>
          <a:endParaRPr lang="nb-NO"/>
        </a:p>
      </dgm:t>
    </dgm:pt>
    <dgm:pt modelId="{1339EA10-9073-43DF-A7D0-A30CF9C66194}">
      <dgm:prSet phldrT="[Tekst]"/>
      <dgm:spPr>
        <a:solidFill>
          <a:srgbClr val="FFCC80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1*</a:t>
          </a:r>
        </a:p>
      </dgm:t>
    </dgm:pt>
    <dgm:pt modelId="{6FFC9B88-84E1-4075-82ED-F7E918E2AE65}" type="parTrans" cxnId="{DECAE65F-F84A-40C3-872F-9850B309D0B6}">
      <dgm:prSet/>
      <dgm:spPr/>
      <dgm:t>
        <a:bodyPr/>
        <a:lstStyle/>
        <a:p>
          <a:endParaRPr lang="nb-NO"/>
        </a:p>
      </dgm:t>
    </dgm:pt>
    <dgm:pt modelId="{8E3A1166-DFFD-4B58-8CEA-7913846312BE}" type="sibTrans" cxnId="{DECAE65F-F84A-40C3-872F-9850B309D0B6}">
      <dgm:prSet/>
      <dgm:spPr/>
      <dgm:t>
        <a:bodyPr/>
        <a:lstStyle/>
        <a:p>
          <a:endParaRPr lang="nb-NO"/>
        </a:p>
      </dgm:t>
    </dgm:pt>
    <dgm:pt modelId="{8B3370C7-8860-4FCB-A81B-EEFCB3BD14C5}">
      <dgm:prSet phldrT="[Tekst]"/>
      <dgm:spPr>
        <a:solidFill>
          <a:srgbClr val="969596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2***</a:t>
          </a:r>
        </a:p>
      </dgm:t>
    </dgm:pt>
    <dgm:pt modelId="{417912C2-342B-4E85-B98E-92B241274A2C}" type="parTrans" cxnId="{822B68DF-1B95-4151-83E6-A35BAA31EA27}">
      <dgm:prSet/>
      <dgm:spPr/>
      <dgm:t>
        <a:bodyPr/>
        <a:lstStyle/>
        <a:p>
          <a:endParaRPr lang="nb-NO"/>
        </a:p>
      </dgm:t>
    </dgm:pt>
    <dgm:pt modelId="{EE30F452-17DE-42B4-BE48-AC722932FCE0}" type="sibTrans" cxnId="{822B68DF-1B95-4151-83E6-A35BAA31EA27}">
      <dgm:prSet/>
      <dgm:spPr/>
      <dgm:t>
        <a:bodyPr/>
        <a:lstStyle/>
        <a:p>
          <a:endParaRPr lang="nb-NO"/>
        </a:p>
      </dgm:t>
    </dgm:pt>
    <dgm:pt modelId="{49DD007C-7AFC-40C1-B302-87092A9736F6}">
      <dgm:prSet phldrT="[Tekst]"/>
      <dgm:spPr>
        <a:solidFill>
          <a:srgbClr val="BEBA63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3</a:t>
          </a:r>
        </a:p>
      </dgm:t>
    </dgm:pt>
    <dgm:pt modelId="{6A0D33E2-844F-4B20-BE28-92FE80549C0B}" type="parTrans" cxnId="{57218466-1E56-4E27-ABA8-551E7A063508}">
      <dgm:prSet/>
      <dgm:spPr/>
      <dgm:t>
        <a:bodyPr/>
        <a:lstStyle/>
        <a:p>
          <a:endParaRPr lang="nb-NO"/>
        </a:p>
      </dgm:t>
    </dgm:pt>
    <dgm:pt modelId="{39498F45-C4FB-4BDB-B98E-5FA4F4BA91FD}" type="sibTrans" cxnId="{57218466-1E56-4E27-ABA8-551E7A063508}">
      <dgm:prSet/>
      <dgm:spPr/>
      <dgm:t>
        <a:bodyPr/>
        <a:lstStyle/>
        <a:p>
          <a:endParaRPr lang="nb-NO"/>
        </a:p>
      </dgm:t>
    </dgm:pt>
    <dgm:pt modelId="{2F04F369-1A44-41B6-A4E0-C850CA26CD69}">
      <dgm:prSet phldrT="[Tekst]"/>
      <dgm:spPr>
        <a:solidFill>
          <a:srgbClr val="F5733E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4</a:t>
          </a:r>
        </a:p>
      </dgm:t>
    </dgm:pt>
    <dgm:pt modelId="{DB807BC0-79E7-4BB1-81BD-6E61D17B55E5}" type="parTrans" cxnId="{99AEB4D5-DCFC-478E-93DC-4999E89EF8DC}">
      <dgm:prSet/>
      <dgm:spPr/>
      <dgm:t>
        <a:bodyPr/>
        <a:lstStyle/>
        <a:p>
          <a:endParaRPr lang="nb-NO"/>
        </a:p>
      </dgm:t>
    </dgm:pt>
    <dgm:pt modelId="{2D4A4DE0-0755-4177-8BCB-EBE4EF2312B3}" type="sibTrans" cxnId="{99AEB4D5-DCFC-478E-93DC-4999E89EF8DC}">
      <dgm:prSet/>
      <dgm:spPr/>
      <dgm:t>
        <a:bodyPr/>
        <a:lstStyle/>
        <a:p>
          <a:endParaRPr lang="nb-NO"/>
        </a:p>
      </dgm:t>
    </dgm:pt>
    <dgm:pt modelId="{DEA70FFC-40C6-4789-8EA4-1D8656852F90}">
      <dgm:prSet phldrT="[Tekst]" phldr="1"/>
      <dgm:spPr/>
      <dgm:t>
        <a:bodyPr/>
        <a:lstStyle/>
        <a:p>
          <a:endParaRPr lang="nb-NO" dirty="0"/>
        </a:p>
      </dgm:t>
    </dgm:pt>
    <dgm:pt modelId="{27AD27D4-8550-4173-8119-6C9CE798764E}" type="parTrans" cxnId="{0DF604D2-34C9-4F16-A8C6-0263629946C3}">
      <dgm:prSet/>
      <dgm:spPr/>
      <dgm:t>
        <a:bodyPr/>
        <a:lstStyle/>
        <a:p>
          <a:endParaRPr lang="nb-NO"/>
        </a:p>
      </dgm:t>
    </dgm:pt>
    <dgm:pt modelId="{DE9502E4-F92D-46DA-9D3E-355B980DA6EE}" type="sibTrans" cxnId="{0DF604D2-34C9-4F16-A8C6-0263629946C3}">
      <dgm:prSet/>
      <dgm:spPr/>
      <dgm:t>
        <a:bodyPr/>
        <a:lstStyle/>
        <a:p>
          <a:endParaRPr lang="nb-NO"/>
        </a:p>
      </dgm:t>
    </dgm:pt>
    <dgm:pt modelId="{8C5B1F24-C14D-4BA1-B581-79D7C1D0CA9D}">
      <dgm:prSet phldrT="[Tekst]" phldr="1"/>
      <dgm:spPr/>
      <dgm:t>
        <a:bodyPr/>
        <a:lstStyle/>
        <a:p>
          <a:endParaRPr lang="nb-NO" dirty="0"/>
        </a:p>
      </dgm:t>
    </dgm:pt>
    <dgm:pt modelId="{EC9E402F-40F5-4B91-9E80-D96F4F208EEA}" type="parTrans" cxnId="{0CB71BF5-3BB0-4CFB-A3E4-5CC5D670A5DC}">
      <dgm:prSet/>
      <dgm:spPr/>
      <dgm:t>
        <a:bodyPr/>
        <a:lstStyle/>
        <a:p>
          <a:endParaRPr lang="nb-NO"/>
        </a:p>
      </dgm:t>
    </dgm:pt>
    <dgm:pt modelId="{0678884A-1FE8-4BA1-BB6E-FE8318C9AF9D}" type="sibTrans" cxnId="{0CB71BF5-3BB0-4CFB-A3E4-5CC5D670A5DC}">
      <dgm:prSet/>
      <dgm:spPr/>
      <dgm:t>
        <a:bodyPr/>
        <a:lstStyle/>
        <a:p>
          <a:endParaRPr lang="nb-NO"/>
        </a:p>
      </dgm:t>
    </dgm:pt>
    <dgm:pt modelId="{9A0BFEF7-6CDB-49B3-84B7-B96ECCA4B342}">
      <dgm:prSet/>
      <dgm:spPr/>
      <dgm:t>
        <a:bodyPr/>
        <a:lstStyle/>
        <a:p>
          <a:endParaRPr lang="nb-NO" dirty="0"/>
        </a:p>
      </dgm:t>
    </dgm:pt>
    <dgm:pt modelId="{FEBDA593-422C-40BB-96F3-042CBC525082}" type="parTrans" cxnId="{663E32B7-F0AA-436F-8D75-6E674C888C4F}">
      <dgm:prSet/>
      <dgm:spPr/>
      <dgm:t>
        <a:bodyPr/>
        <a:lstStyle/>
        <a:p>
          <a:endParaRPr lang="nb-NO"/>
        </a:p>
      </dgm:t>
    </dgm:pt>
    <dgm:pt modelId="{D3405703-D24A-454D-970F-6AE07EC0F4AD}" type="sibTrans" cxnId="{663E32B7-F0AA-436F-8D75-6E674C888C4F}">
      <dgm:prSet/>
      <dgm:spPr/>
      <dgm:t>
        <a:bodyPr/>
        <a:lstStyle/>
        <a:p>
          <a:endParaRPr lang="nb-NO"/>
        </a:p>
      </dgm:t>
    </dgm:pt>
    <dgm:pt modelId="{10CBD942-FB19-4796-9920-F66B1A65AC76}">
      <dgm:prSet/>
      <dgm:spPr/>
      <dgm:t>
        <a:bodyPr/>
        <a:lstStyle/>
        <a:p>
          <a:endParaRPr lang="nb-NO" dirty="0"/>
        </a:p>
      </dgm:t>
    </dgm:pt>
    <dgm:pt modelId="{939ABCD7-9BD7-4CAB-96B8-2A9B28FCE021}" type="parTrans" cxnId="{AD3E4722-7C30-429F-ACE1-9311AA04ACCA}">
      <dgm:prSet/>
      <dgm:spPr/>
      <dgm:t>
        <a:bodyPr/>
        <a:lstStyle/>
        <a:p>
          <a:endParaRPr lang="nb-NO"/>
        </a:p>
      </dgm:t>
    </dgm:pt>
    <dgm:pt modelId="{26EDC6F6-AB54-4672-9F8F-D8F3B1990E2E}" type="sibTrans" cxnId="{AD3E4722-7C30-429F-ACE1-9311AA04ACCA}">
      <dgm:prSet/>
      <dgm:spPr/>
      <dgm:t>
        <a:bodyPr/>
        <a:lstStyle/>
        <a:p>
          <a:endParaRPr lang="nb-NO"/>
        </a:p>
      </dgm:t>
    </dgm:pt>
    <dgm:pt modelId="{A738BEB7-2771-4C43-9F55-89C14893128E}">
      <dgm:prSet/>
      <dgm:spPr>
        <a:solidFill>
          <a:srgbClr val="8DB26C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5</a:t>
          </a:r>
        </a:p>
      </dgm:t>
    </dgm:pt>
    <dgm:pt modelId="{6DBCA7AD-561F-4789-9B73-5A0A63B8C2D6}" type="parTrans" cxnId="{9F9A4A3A-9155-4AE8-95ED-C4E07681D7AF}">
      <dgm:prSet/>
      <dgm:spPr/>
      <dgm:t>
        <a:bodyPr/>
        <a:lstStyle/>
        <a:p>
          <a:endParaRPr lang="nb-NO"/>
        </a:p>
      </dgm:t>
    </dgm:pt>
    <dgm:pt modelId="{9E3A9B17-51A0-4008-ADC7-AA1A4FD65EC4}" type="sibTrans" cxnId="{9F9A4A3A-9155-4AE8-95ED-C4E07681D7AF}">
      <dgm:prSet/>
      <dgm:spPr/>
      <dgm:t>
        <a:bodyPr/>
        <a:lstStyle/>
        <a:p>
          <a:endParaRPr lang="nb-NO"/>
        </a:p>
      </dgm:t>
    </dgm:pt>
    <dgm:pt modelId="{28392FBB-6C69-48B7-8CA6-9DDA8215B043}">
      <dgm:prSet/>
      <dgm:spPr>
        <a:solidFill>
          <a:srgbClr val="F4F4F4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6</a:t>
          </a:r>
        </a:p>
      </dgm:t>
    </dgm:pt>
    <dgm:pt modelId="{A76FDF09-E3C7-4889-B28E-DC1D8F8AE300}" type="parTrans" cxnId="{AA4F9BBC-58F7-4E28-8D18-95E4A27E8728}">
      <dgm:prSet/>
      <dgm:spPr/>
      <dgm:t>
        <a:bodyPr/>
        <a:lstStyle/>
        <a:p>
          <a:endParaRPr lang="nb-NO"/>
        </a:p>
      </dgm:t>
    </dgm:pt>
    <dgm:pt modelId="{2A616451-9703-491B-9F74-98413DB5A148}" type="sibTrans" cxnId="{AA4F9BBC-58F7-4E28-8D18-95E4A27E8728}">
      <dgm:prSet/>
      <dgm:spPr/>
      <dgm:t>
        <a:bodyPr/>
        <a:lstStyle/>
        <a:p>
          <a:endParaRPr lang="nb-NO"/>
        </a:p>
      </dgm:t>
    </dgm:pt>
    <dgm:pt modelId="{6BE9FEE7-E8CE-48FB-A593-24E264B3D64A}">
      <dgm:prSet/>
      <dgm:spPr>
        <a:solidFill>
          <a:srgbClr val="607D8B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7**</a:t>
          </a:r>
        </a:p>
      </dgm:t>
    </dgm:pt>
    <dgm:pt modelId="{B08F1E7D-BCB0-437F-A7DB-880242702566}" type="parTrans" cxnId="{C9A844CF-266F-456E-8FBE-FC44C97616BC}">
      <dgm:prSet/>
      <dgm:spPr/>
      <dgm:t>
        <a:bodyPr/>
        <a:lstStyle/>
        <a:p>
          <a:endParaRPr lang="nb-NO"/>
        </a:p>
      </dgm:t>
    </dgm:pt>
    <dgm:pt modelId="{3F51F57F-3FD0-4130-9A45-F82C8BE389D2}" type="sibTrans" cxnId="{C9A844CF-266F-456E-8FBE-FC44C97616BC}">
      <dgm:prSet/>
      <dgm:spPr/>
      <dgm:t>
        <a:bodyPr/>
        <a:lstStyle/>
        <a:p>
          <a:endParaRPr lang="nb-NO"/>
        </a:p>
      </dgm:t>
    </dgm:pt>
    <dgm:pt modelId="{1310D99E-511C-4340-A984-F072EE788402}">
      <dgm:prSet/>
      <dgm:spPr>
        <a:solidFill>
          <a:srgbClr val="FFF3E0">
            <a:alpha val="90000"/>
          </a:srgbClr>
        </a:solidFill>
      </dgm:spPr>
      <dgm:t>
        <a:bodyPr/>
        <a:lstStyle/>
        <a:p>
          <a:r>
            <a:rPr lang="nb-NO" dirty="0">
              <a:latin typeface="Cocon"/>
            </a:rPr>
            <a:t>Tema 8 </a:t>
          </a:r>
        </a:p>
      </dgm:t>
    </dgm:pt>
    <dgm:pt modelId="{B3B4F320-79F2-4B51-A506-EA005658EAB1}" type="parTrans" cxnId="{79588F02-8F5C-4FC2-82EF-A0A8032A6292}">
      <dgm:prSet/>
      <dgm:spPr/>
      <dgm:t>
        <a:bodyPr/>
        <a:lstStyle/>
        <a:p>
          <a:endParaRPr lang="nb-NO"/>
        </a:p>
      </dgm:t>
    </dgm:pt>
    <dgm:pt modelId="{8BACCAB1-B9D3-475F-918A-B7C25D2F5C48}" type="sibTrans" cxnId="{79588F02-8F5C-4FC2-82EF-A0A8032A6292}">
      <dgm:prSet/>
      <dgm:spPr/>
      <dgm:t>
        <a:bodyPr/>
        <a:lstStyle/>
        <a:p>
          <a:endParaRPr lang="nb-NO"/>
        </a:p>
      </dgm:t>
    </dgm:pt>
    <dgm:pt modelId="{34BC59A3-79A6-4CBB-87F9-F2D42BB7A150}" type="pres">
      <dgm:prSet presAssocID="{64122DC5-A458-4778-99B5-3A6ABE6A7DC9}" presName="composite" presStyleCnt="0">
        <dgm:presLayoutVars>
          <dgm:chMax val="1"/>
          <dgm:dir/>
          <dgm:resizeHandles val="exact"/>
        </dgm:presLayoutVars>
      </dgm:prSet>
      <dgm:spPr/>
    </dgm:pt>
    <dgm:pt modelId="{AC41F920-F2BB-4E8E-96BA-8C1608B6B5BC}" type="pres">
      <dgm:prSet presAssocID="{64122DC5-A458-4778-99B5-3A6ABE6A7DC9}" presName="radial" presStyleCnt="0">
        <dgm:presLayoutVars>
          <dgm:animLvl val="ctr"/>
        </dgm:presLayoutVars>
      </dgm:prSet>
      <dgm:spPr/>
    </dgm:pt>
    <dgm:pt modelId="{AF8087FA-0096-4D38-8304-70D67C2A7987}" type="pres">
      <dgm:prSet presAssocID="{9B1E82B5-1133-4B66-A4BB-CABAF6028431}" presName="centerShape" presStyleLbl="vennNode1" presStyleIdx="0" presStyleCnt="9"/>
      <dgm:spPr/>
    </dgm:pt>
    <dgm:pt modelId="{2418F6E8-57AE-46F7-AF64-A856C1F1CC1E}" type="pres">
      <dgm:prSet presAssocID="{1339EA10-9073-43DF-A7D0-A30CF9C66194}" presName="node" presStyleLbl="vennNode1" presStyleIdx="1" presStyleCnt="9">
        <dgm:presLayoutVars>
          <dgm:bulletEnabled val="1"/>
        </dgm:presLayoutVars>
      </dgm:prSet>
      <dgm:spPr/>
    </dgm:pt>
    <dgm:pt modelId="{A8244B4F-BBD1-41D3-B72A-43AA9C46261B}" type="pres">
      <dgm:prSet presAssocID="{8B3370C7-8860-4FCB-A81B-EEFCB3BD14C5}" presName="node" presStyleLbl="vennNode1" presStyleIdx="2" presStyleCnt="9">
        <dgm:presLayoutVars>
          <dgm:bulletEnabled val="1"/>
        </dgm:presLayoutVars>
      </dgm:prSet>
      <dgm:spPr/>
    </dgm:pt>
    <dgm:pt modelId="{00BB2F49-E9C0-45AD-BB85-18E99598D16D}" type="pres">
      <dgm:prSet presAssocID="{49DD007C-7AFC-40C1-B302-87092A9736F6}" presName="node" presStyleLbl="vennNode1" presStyleIdx="3" presStyleCnt="9">
        <dgm:presLayoutVars>
          <dgm:bulletEnabled val="1"/>
        </dgm:presLayoutVars>
      </dgm:prSet>
      <dgm:spPr/>
    </dgm:pt>
    <dgm:pt modelId="{8CC521D6-29EA-40F1-9017-84A234CB8098}" type="pres">
      <dgm:prSet presAssocID="{2F04F369-1A44-41B6-A4E0-C850CA26CD69}" presName="node" presStyleLbl="vennNode1" presStyleIdx="4" presStyleCnt="9">
        <dgm:presLayoutVars>
          <dgm:bulletEnabled val="1"/>
        </dgm:presLayoutVars>
      </dgm:prSet>
      <dgm:spPr/>
    </dgm:pt>
    <dgm:pt modelId="{8A10182C-BE7D-4395-9D15-74ACB845C5C6}" type="pres">
      <dgm:prSet presAssocID="{A738BEB7-2771-4C43-9F55-89C14893128E}" presName="node" presStyleLbl="vennNode1" presStyleIdx="5" presStyleCnt="9">
        <dgm:presLayoutVars>
          <dgm:bulletEnabled val="1"/>
        </dgm:presLayoutVars>
      </dgm:prSet>
      <dgm:spPr/>
    </dgm:pt>
    <dgm:pt modelId="{76F5ED4D-6FA3-4EDB-B3EF-F71E9212B510}" type="pres">
      <dgm:prSet presAssocID="{28392FBB-6C69-48B7-8CA6-9DDA8215B043}" presName="node" presStyleLbl="vennNode1" presStyleIdx="6" presStyleCnt="9">
        <dgm:presLayoutVars>
          <dgm:bulletEnabled val="1"/>
        </dgm:presLayoutVars>
      </dgm:prSet>
      <dgm:spPr/>
    </dgm:pt>
    <dgm:pt modelId="{342FB690-B66E-4F1A-9D52-7C7A8E84B7B7}" type="pres">
      <dgm:prSet presAssocID="{6BE9FEE7-E8CE-48FB-A593-24E264B3D64A}" presName="node" presStyleLbl="vennNode1" presStyleIdx="7" presStyleCnt="9">
        <dgm:presLayoutVars>
          <dgm:bulletEnabled val="1"/>
        </dgm:presLayoutVars>
      </dgm:prSet>
      <dgm:spPr/>
    </dgm:pt>
    <dgm:pt modelId="{A3872DAF-E330-43C1-B0A4-690936883212}" type="pres">
      <dgm:prSet presAssocID="{1310D99E-511C-4340-A984-F072EE788402}" presName="node" presStyleLbl="vennNode1" presStyleIdx="8" presStyleCnt="9">
        <dgm:presLayoutVars>
          <dgm:bulletEnabled val="1"/>
        </dgm:presLayoutVars>
      </dgm:prSet>
      <dgm:spPr/>
    </dgm:pt>
  </dgm:ptLst>
  <dgm:cxnLst>
    <dgm:cxn modelId="{79588F02-8F5C-4FC2-82EF-A0A8032A6292}" srcId="{9B1E82B5-1133-4B66-A4BB-CABAF6028431}" destId="{1310D99E-511C-4340-A984-F072EE788402}" srcOrd="7" destOrd="0" parTransId="{B3B4F320-79F2-4B51-A506-EA005658EAB1}" sibTransId="{8BACCAB1-B9D3-475F-918A-B7C25D2F5C48}"/>
    <dgm:cxn modelId="{AD3E4722-7C30-429F-ACE1-9311AA04ACCA}" srcId="{64122DC5-A458-4778-99B5-3A6ABE6A7DC9}" destId="{10CBD942-FB19-4796-9920-F66B1A65AC76}" srcOrd="2" destOrd="0" parTransId="{939ABCD7-9BD7-4CAB-96B8-2A9B28FCE021}" sibTransId="{26EDC6F6-AB54-4672-9F8F-D8F3B1990E2E}"/>
    <dgm:cxn modelId="{96EE1627-BE54-4876-A1B2-D4EC3DF1A7FB}" type="presOf" srcId="{6BE9FEE7-E8CE-48FB-A593-24E264B3D64A}" destId="{342FB690-B66E-4F1A-9D52-7C7A8E84B7B7}" srcOrd="0" destOrd="0" presId="urn:microsoft.com/office/officeart/2005/8/layout/radial3"/>
    <dgm:cxn modelId="{88108036-A248-4759-A60B-BEF34740FA43}" type="presOf" srcId="{A738BEB7-2771-4C43-9F55-89C14893128E}" destId="{8A10182C-BE7D-4395-9D15-74ACB845C5C6}" srcOrd="0" destOrd="0" presId="urn:microsoft.com/office/officeart/2005/8/layout/radial3"/>
    <dgm:cxn modelId="{9F9A4A3A-9155-4AE8-95ED-C4E07681D7AF}" srcId="{9B1E82B5-1133-4B66-A4BB-CABAF6028431}" destId="{A738BEB7-2771-4C43-9F55-89C14893128E}" srcOrd="4" destOrd="0" parTransId="{6DBCA7AD-561F-4789-9B73-5A0A63B8C2D6}" sibTransId="{9E3A9B17-51A0-4008-ADC7-AA1A4FD65EC4}"/>
    <dgm:cxn modelId="{FA37AF5E-50DC-4255-8B6C-B4B3B41462A0}" srcId="{64122DC5-A458-4778-99B5-3A6ABE6A7DC9}" destId="{9B1E82B5-1133-4B66-A4BB-CABAF6028431}" srcOrd="0" destOrd="0" parTransId="{466C8906-3785-46A9-A42A-CED92FBBE228}" sibTransId="{9622B3EA-1A5B-4E4E-A5E8-2034E3828C20}"/>
    <dgm:cxn modelId="{DECAE65F-F84A-40C3-872F-9850B309D0B6}" srcId="{9B1E82B5-1133-4B66-A4BB-CABAF6028431}" destId="{1339EA10-9073-43DF-A7D0-A30CF9C66194}" srcOrd="0" destOrd="0" parTransId="{6FFC9B88-84E1-4075-82ED-F7E918E2AE65}" sibTransId="{8E3A1166-DFFD-4B58-8CEA-7913846312BE}"/>
    <dgm:cxn modelId="{57218466-1E56-4E27-ABA8-551E7A063508}" srcId="{9B1E82B5-1133-4B66-A4BB-CABAF6028431}" destId="{49DD007C-7AFC-40C1-B302-87092A9736F6}" srcOrd="2" destOrd="0" parTransId="{6A0D33E2-844F-4B20-BE28-92FE80549C0B}" sibTransId="{39498F45-C4FB-4BDB-B98E-5FA4F4BA91FD}"/>
    <dgm:cxn modelId="{BF3BD869-86C7-489A-BEE7-EFBE4214513A}" type="presOf" srcId="{64122DC5-A458-4778-99B5-3A6ABE6A7DC9}" destId="{34BC59A3-79A6-4CBB-87F9-F2D42BB7A150}" srcOrd="0" destOrd="0" presId="urn:microsoft.com/office/officeart/2005/8/layout/radial3"/>
    <dgm:cxn modelId="{5ABE0E50-3E4B-41E3-9424-1D77665D07AB}" type="presOf" srcId="{9B1E82B5-1133-4B66-A4BB-CABAF6028431}" destId="{AF8087FA-0096-4D38-8304-70D67C2A7987}" srcOrd="0" destOrd="0" presId="urn:microsoft.com/office/officeart/2005/8/layout/radial3"/>
    <dgm:cxn modelId="{07BBAF50-A8BF-476E-AD60-0F2CC4456026}" type="presOf" srcId="{8B3370C7-8860-4FCB-A81B-EEFCB3BD14C5}" destId="{A8244B4F-BBD1-41D3-B72A-43AA9C46261B}" srcOrd="0" destOrd="0" presId="urn:microsoft.com/office/officeart/2005/8/layout/radial3"/>
    <dgm:cxn modelId="{CFC3CB70-745A-4FA3-ABD8-DDD58C9B5247}" type="presOf" srcId="{28392FBB-6C69-48B7-8CA6-9DDA8215B043}" destId="{76F5ED4D-6FA3-4EDB-B3EF-F71E9212B510}" srcOrd="0" destOrd="0" presId="urn:microsoft.com/office/officeart/2005/8/layout/radial3"/>
    <dgm:cxn modelId="{DA267984-5524-4084-BF2F-B27C6B6875A2}" type="presOf" srcId="{2F04F369-1A44-41B6-A4E0-C850CA26CD69}" destId="{8CC521D6-29EA-40F1-9017-84A234CB8098}" srcOrd="0" destOrd="0" presId="urn:microsoft.com/office/officeart/2005/8/layout/radial3"/>
    <dgm:cxn modelId="{3C63DE88-459C-4D69-9243-B99968821BF4}" type="presOf" srcId="{1310D99E-511C-4340-A984-F072EE788402}" destId="{A3872DAF-E330-43C1-B0A4-690936883212}" srcOrd="0" destOrd="0" presId="urn:microsoft.com/office/officeart/2005/8/layout/radial3"/>
    <dgm:cxn modelId="{59CF569E-287F-427D-8D49-1BF41343DF7D}" type="presOf" srcId="{49DD007C-7AFC-40C1-B302-87092A9736F6}" destId="{00BB2F49-E9C0-45AD-BB85-18E99598D16D}" srcOrd="0" destOrd="0" presId="urn:microsoft.com/office/officeart/2005/8/layout/radial3"/>
    <dgm:cxn modelId="{663E32B7-F0AA-436F-8D75-6E674C888C4F}" srcId="{64122DC5-A458-4778-99B5-3A6ABE6A7DC9}" destId="{9A0BFEF7-6CDB-49B3-84B7-B96ECCA4B342}" srcOrd="1" destOrd="0" parTransId="{FEBDA593-422C-40BB-96F3-042CBC525082}" sibTransId="{D3405703-D24A-454D-970F-6AE07EC0F4AD}"/>
    <dgm:cxn modelId="{AA4F9BBC-58F7-4E28-8D18-95E4A27E8728}" srcId="{9B1E82B5-1133-4B66-A4BB-CABAF6028431}" destId="{28392FBB-6C69-48B7-8CA6-9DDA8215B043}" srcOrd="5" destOrd="0" parTransId="{A76FDF09-E3C7-4889-B28E-DC1D8F8AE300}" sibTransId="{2A616451-9703-491B-9F74-98413DB5A148}"/>
    <dgm:cxn modelId="{DC763EBE-A970-49B2-AF71-B303E93BFF64}" type="presOf" srcId="{1339EA10-9073-43DF-A7D0-A30CF9C66194}" destId="{2418F6E8-57AE-46F7-AF64-A856C1F1CC1E}" srcOrd="0" destOrd="0" presId="urn:microsoft.com/office/officeart/2005/8/layout/radial3"/>
    <dgm:cxn modelId="{C9A844CF-266F-456E-8FBE-FC44C97616BC}" srcId="{9B1E82B5-1133-4B66-A4BB-CABAF6028431}" destId="{6BE9FEE7-E8CE-48FB-A593-24E264B3D64A}" srcOrd="6" destOrd="0" parTransId="{B08F1E7D-BCB0-437F-A7DB-880242702566}" sibTransId="{3F51F57F-3FD0-4130-9A45-F82C8BE389D2}"/>
    <dgm:cxn modelId="{0DF604D2-34C9-4F16-A8C6-0263629946C3}" srcId="{64122DC5-A458-4778-99B5-3A6ABE6A7DC9}" destId="{DEA70FFC-40C6-4789-8EA4-1D8656852F90}" srcOrd="4" destOrd="0" parTransId="{27AD27D4-8550-4173-8119-6C9CE798764E}" sibTransId="{DE9502E4-F92D-46DA-9D3E-355B980DA6EE}"/>
    <dgm:cxn modelId="{99AEB4D5-DCFC-478E-93DC-4999E89EF8DC}" srcId="{9B1E82B5-1133-4B66-A4BB-CABAF6028431}" destId="{2F04F369-1A44-41B6-A4E0-C850CA26CD69}" srcOrd="3" destOrd="0" parTransId="{DB807BC0-79E7-4BB1-81BD-6E61D17B55E5}" sibTransId="{2D4A4DE0-0755-4177-8BCB-EBE4EF2312B3}"/>
    <dgm:cxn modelId="{822B68DF-1B95-4151-83E6-A35BAA31EA27}" srcId="{9B1E82B5-1133-4B66-A4BB-CABAF6028431}" destId="{8B3370C7-8860-4FCB-A81B-EEFCB3BD14C5}" srcOrd="1" destOrd="0" parTransId="{417912C2-342B-4E85-B98E-92B241274A2C}" sibTransId="{EE30F452-17DE-42B4-BE48-AC722932FCE0}"/>
    <dgm:cxn modelId="{0CB71BF5-3BB0-4CFB-A3E4-5CC5D670A5DC}" srcId="{64122DC5-A458-4778-99B5-3A6ABE6A7DC9}" destId="{8C5B1F24-C14D-4BA1-B581-79D7C1D0CA9D}" srcOrd="3" destOrd="0" parTransId="{EC9E402F-40F5-4B91-9E80-D96F4F208EEA}" sibTransId="{0678884A-1FE8-4BA1-BB6E-FE8318C9AF9D}"/>
    <dgm:cxn modelId="{E10C912F-F590-4A06-9360-597ED0B4C6C1}" type="presParOf" srcId="{34BC59A3-79A6-4CBB-87F9-F2D42BB7A150}" destId="{AC41F920-F2BB-4E8E-96BA-8C1608B6B5BC}" srcOrd="0" destOrd="0" presId="urn:microsoft.com/office/officeart/2005/8/layout/radial3"/>
    <dgm:cxn modelId="{3527665B-A6BF-465C-A04E-4DA76037A765}" type="presParOf" srcId="{AC41F920-F2BB-4E8E-96BA-8C1608B6B5BC}" destId="{AF8087FA-0096-4D38-8304-70D67C2A7987}" srcOrd="0" destOrd="0" presId="urn:microsoft.com/office/officeart/2005/8/layout/radial3"/>
    <dgm:cxn modelId="{1252EEC6-CEE4-42D4-A28A-CD191FB239A5}" type="presParOf" srcId="{AC41F920-F2BB-4E8E-96BA-8C1608B6B5BC}" destId="{2418F6E8-57AE-46F7-AF64-A856C1F1CC1E}" srcOrd="1" destOrd="0" presId="urn:microsoft.com/office/officeart/2005/8/layout/radial3"/>
    <dgm:cxn modelId="{FAAF28E8-B204-49BE-ACE4-3C7FE3811199}" type="presParOf" srcId="{AC41F920-F2BB-4E8E-96BA-8C1608B6B5BC}" destId="{A8244B4F-BBD1-41D3-B72A-43AA9C46261B}" srcOrd="2" destOrd="0" presId="urn:microsoft.com/office/officeart/2005/8/layout/radial3"/>
    <dgm:cxn modelId="{FB94B44A-6350-4319-A67C-B294F2659270}" type="presParOf" srcId="{AC41F920-F2BB-4E8E-96BA-8C1608B6B5BC}" destId="{00BB2F49-E9C0-45AD-BB85-18E99598D16D}" srcOrd="3" destOrd="0" presId="urn:microsoft.com/office/officeart/2005/8/layout/radial3"/>
    <dgm:cxn modelId="{00670E13-7A96-49A5-B5FA-18A0C3F3440D}" type="presParOf" srcId="{AC41F920-F2BB-4E8E-96BA-8C1608B6B5BC}" destId="{8CC521D6-29EA-40F1-9017-84A234CB8098}" srcOrd="4" destOrd="0" presId="urn:microsoft.com/office/officeart/2005/8/layout/radial3"/>
    <dgm:cxn modelId="{65E8A154-34C9-4FF2-A02F-31DB35FD6A78}" type="presParOf" srcId="{AC41F920-F2BB-4E8E-96BA-8C1608B6B5BC}" destId="{8A10182C-BE7D-4395-9D15-74ACB845C5C6}" srcOrd="5" destOrd="0" presId="urn:microsoft.com/office/officeart/2005/8/layout/radial3"/>
    <dgm:cxn modelId="{AB03A735-1BD8-422C-B0C3-4654D0051DB5}" type="presParOf" srcId="{AC41F920-F2BB-4E8E-96BA-8C1608B6B5BC}" destId="{76F5ED4D-6FA3-4EDB-B3EF-F71E9212B510}" srcOrd="6" destOrd="0" presId="urn:microsoft.com/office/officeart/2005/8/layout/radial3"/>
    <dgm:cxn modelId="{8DAFA907-5844-4E04-A59E-AD40A215CEC0}" type="presParOf" srcId="{AC41F920-F2BB-4E8E-96BA-8C1608B6B5BC}" destId="{342FB690-B66E-4F1A-9D52-7C7A8E84B7B7}" srcOrd="7" destOrd="0" presId="urn:microsoft.com/office/officeart/2005/8/layout/radial3"/>
    <dgm:cxn modelId="{763D4DF2-A5AF-4A44-A2E3-17BE4781624F}" type="presParOf" srcId="{AC41F920-F2BB-4E8E-96BA-8C1608B6B5BC}" destId="{A3872DAF-E330-43C1-B0A4-690936883212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8087FA-0096-4D38-8304-70D67C2A7987}">
      <dsp:nvSpPr>
        <dsp:cNvPr id="0" name=""/>
        <dsp:cNvSpPr/>
      </dsp:nvSpPr>
      <dsp:spPr>
        <a:xfrm>
          <a:off x="4231299" y="1007615"/>
          <a:ext cx="2510201" cy="2510201"/>
        </a:xfrm>
        <a:prstGeom prst="ellipse">
          <a:avLst/>
        </a:prstGeom>
        <a:solidFill>
          <a:srgbClr val="F39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800" b="1" kern="1200" dirty="0">
              <a:solidFill>
                <a:schemeClr val="bg2">
                  <a:lumMod val="50000"/>
                </a:schemeClr>
              </a:solidFill>
              <a:latin typeface="Cocon"/>
            </a:rPr>
            <a:t>Pedagogikk</a:t>
          </a:r>
          <a:r>
            <a:rPr lang="nb-NO" sz="1200" kern="1200" dirty="0"/>
            <a:t> </a:t>
          </a:r>
        </a:p>
      </dsp:txBody>
      <dsp:txXfrm>
        <a:off x="4598909" y="1375225"/>
        <a:ext cx="1774981" cy="1774981"/>
      </dsp:txXfrm>
    </dsp:sp>
    <dsp:sp modelId="{2418F6E8-57AE-46F7-AF64-A856C1F1CC1E}">
      <dsp:nvSpPr>
        <dsp:cNvPr id="0" name=""/>
        <dsp:cNvSpPr/>
      </dsp:nvSpPr>
      <dsp:spPr>
        <a:xfrm>
          <a:off x="4858849" y="448"/>
          <a:ext cx="1255100" cy="1255100"/>
        </a:xfrm>
        <a:prstGeom prst="ellipse">
          <a:avLst/>
        </a:prstGeom>
        <a:solidFill>
          <a:srgbClr val="FFCC8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1*</a:t>
          </a:r>
        </a:p>
      </dsp:txBody>
      <dsp:txXfrm>
        <a:off x="5042654" y="184253"/>
        <a:ext cx="887490" cy="887490"/>
      </dsp:txXfrm>
    </dsp:sp>
    <dsp:sp modelId="{A8244B4F-BBD1-41D3-B72A-43AA9C46261B}">
      <dsp:nvSpPr>
        <dsp:cNvPr id="0" name=""/>
        <dsp:cNvSpPr/>
      </dsp:nvSpPr>
      <dsp:spPr>
        <a:xfrm>
          <a:off x="6014770" y="479245"/>
          <a:ext cx="1255100" cy="1255100"/>
        </a:xfrm>
        <a:prstGeom prst="ellipse">
          <a:avLst/>
        </a:prstGeom>
        <a:solidFill>
          <a:srgbClr val="969596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2***</a:t>
          </a:r>
        </a:p>
      </dsp:txBody>
      <dsp:txXfrm>
        <a:off x="6198575" y="663050"/>
        <a:ext cx="887490" cy="887490"/>
      </dsp:txXfrm>
    </dsp:sp>
    <dsp:sp modelId="{00BB2F49-E9C0-45AD-BB85-18E99598D16D}">
      <dsp:nvSpPr>
        <dsp:cNvPr id="0" name=""/>
        <dsp:cNvSpPr/>
      </dsp:nvSpPr>
      <dsp:spPr>
        <a:xfrm>
          <a:off x="6493567" y="1635166"/>
          <a:ext cx="1255100" cy="1255100"/>
        </a:xfrm>
        <a:prstGeom prst="ellipse">
          <a:avLst/>
        </a:prstGeom>
        <a:solidFill>
          <a:srgbClr val="BEBA63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3</a:t>
          </a:r>
        </a:p>
      </dsp:txBody>
      <dsp:txXfrm>
        <a:off x="6677372" y="1818971"/>
        <a:ext cx="887490" cy="887490"/>
      </dsp:txXfrm>
    </dsp:sp>
    <dsp:sp modelId="{8CC521D6-29EA-40F1-9017-84A234CB8098}">
      <dsp:nvSpPr>
        <dsp:cNvPr id="0" name=""/>
        <dsp:cNvSpPr/>
      </dsp:nvSpPr>
      <dsp:spPr>
        <a:xfrm>
          <a:off x="6014770" y="2791086"/>
          <a:ext cx="1255100" cy="1255100"/>
        </a:xfrm>
        <a:prstGeom prst="ellipse">
          <a:avLst/>
        </a:prstGeom>
        <a:solidFill>
          <a:srgbClr val="F5733E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4</a:t>
          </a:r>
        </a:p>
      </dsp:txBody>
      <dsp:txXfrm>
        <a:off x="6198575" y="2974891"/>
        <a:ext cx="887490" cy="887490"/>
      </dsp:txXfrm>
    </dsp:sp>
    <dsp:sp modelId="{8A10182C-BE7D-4395-9D15-74ACB845C5C6}">
      <dsp:nvSpPr>
        <dsp:cNvPr id="0" name=""/>
        <dsp:cNvSpPr/>
      </dsp:nvSpPr>
      <dsp:spPr>
        <a:xfrm>
          <a:off x="4858849" y="3269884"/>
          <a:ext cx="1255100" cy="1255100"/>
        </a:xfrm>
        <a:prstGeom prst="ellipse">
          <a:avLst/>
        </a:prstGeom>
        <a:solidFill>
          <a:srgbClr val="8DB26C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5</a:t>
          </a:r>
        </a:p>
      </dsp:txBody>
      <dsp:txXfrm>
        <a:off x="5042654" y="3453689"/>
        <a:ext cx="887490" cy="887490"/>
      </dsp:txXfrm>
    </dsp:sp>
    <dsp:sp modelId="{76F5ED4D-6FA3-4EDB-B3EF-F71E9212B510}">
      <dsp:nvSpPr>
        <dsp:cNvPr id="0" name=""/>
        <dsp:cNvSpPr/>
      </dsp:nvSpPr>
      <dsp:spPr>
        <a:xfrm>
          <a:off x="3702929" y="2791086"/>
          <a:ext cx="1255100" cy="1255100"/>
        </a:xfrm>
        <a:prstGeom prst="ellipse">
          <a:avLst/>
        </a:prstGeom>
        <a:solidFill>
          <a:srgbClr val="F4F4F4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6</a:t>
          </a:r>
        </a:p>
      </dsp:txBody>
      <dsp:txXfrm>
        <a:off x="3886734" y="2974891"/>
        <a:ext cx="887490" cy="887490"/>
      </dsp:txXfrm>
    </dsp:sp>
    <dsp:sp modelId="{342FB690-B66E-4F1A-9D52-7C7A8E84B7B7}">
      <dsp:nvSpPr>
        <dsp:cNvPr id="0" name=""/>
        <dsp:cNvSpPr/>
      </dsp:nvSpPr>
      <dsp:spPr>
        <a:xfrm>
          <a:off x="3224131" y="1635166"/>
          <a:ext cx="1255100" cy="1255100"/>
        </a:xfrm>
        <a:prstGeom prst="ellipse">
          <a:avLst/>
        </a:prstGeom>
        <a:solidFill>
          <a:srgbClr val="607D8B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7**</a:t>
          </a:r>
        </a:p>
      </dsp:txBody>
      <dsp:txXfrm>
        <a:off x="3407936" y="1818971"/>
        <a:ext cx="887490" cy="887490"/>
      </dsp:txXfrm>
    </dsp:sp>
    <dsp:sp modelId="{A3872DAF-E330-43C1-B0A4-690936883212}">
      <dsp:nvSpPr>
        <dsp:cNvPr id="0" name=""/>
        <dsp:cNvSpPr/>
      </dsp:nvSpPr>
      <dsp:spPr>
        <a:xfrm>
          <a:off x="3702929" y="479245"/>
          <a:ext cx="1255100" cy="1255100"/>
        </a:xfrm>
        <a:prstGeom prst="ellipse">
          <a:avLst/>
        </a:prstGeom>
        <a:solidFill>
          <a:srgbClr val="FFF3E0">
            <a:alpha val="9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>
              <a:latin typeface="Cocon"/>
            </a:rPr>
            <a:t>Tema 8 </a:t>
          </a:r>
        </a:p>
      </dsp:txBody>
      <dsp:txXfrm>
        <a:off x="3886734" y="663050"/>
        <a:ext cx="887490" cy="887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07B8D-A2A5-44CD-9324-66E17EEB2508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4F89D-84E1-4D4F-83A4-02FF033931D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107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601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3824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ssholder for lysbil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Plassholder for nota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b-NO" altLang="nb-NO"/>
              <a:t>Læring og forskjellige former for læring. Hvordan lærer jeg best ? Hvilken lærestil har jeg ?OPPGAVE</a:t>
            </a:r>
          </a:p>
        </p:txBody>
      </p:sp>
      <p:sp>
        <p:nvSpPr>
          <p:cNvPr id="39940" name="Plassholder for lysbilde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78784D-E988-4047-81CE-52CE176C2515}" type="slidenum">
              <a:rPr lang="nb-NO" altLang="nb-NO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nb-NO" altLang="nb-NO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114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471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C457E-F630-C147-B67D-734B6B1CD9D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15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432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39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909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116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630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379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056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058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72256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708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796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3BAF6-3F86-4E05-81D9-6B01782E6CF0}" type="datetimeFigureOut">
              <a:rPr lang="nb-NO" smtClean="0"/>
              <a:t>07.05.2020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C0AFE-FB6B-4F63-AD24-5677A0EA734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4472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3.png"/><Relationship Id="rId5" Type="http://schemas.openxmlformats.org/officeDocument/2006/relationships/diagramData" Target="../diagrams/data1.xml"/><Relationship Id="rId10" Type="http://schemas.openxmlformats.org/officeDocument/2006/relationships/image" Target="../media/image2.jpe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2385" y="1377083"/>
            <a:ext cx="6017059" cy="3192724"/>
          </a:xfrm>
          <a:prstGeom prst="rect">
            <a:avLst/>
          </a:prstGeom>
        </p:spPr>
      </p:pic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09600" y="900139"/>
            <a:ext cx="10972800" cy="1213727"/>
          </a:xfrm>
        </p:spPr>
        <p:txBody>
          <a:bodyPr>
            <a:noAutofit/>
          </a:bodyPr>
          <a:lstStyle/>
          <a:p>
            <a:pPr algn="ctr"/>
            <a:r>
              <a:rPr lang="nb-NO" sz="4267" b="1" dirty="0">
                <a:solidFill>
                  <a:srgbClr val="7030A0"/>
                </a:solidFill>
              </a:rPr>
              <a:t>	</a:t>
            </a:r>
            <a:br>
              <a:rPr lang="nb-NO" sz="4267" b="1" dirty="0">
                <a:solidFill>
                  <a:srgbClr val="7030A0"/>
                </a:solidFill>
              </a:rPr>
            </a:br>
            <a:br>
              <a:rPr lang="nb-NO" sz="4267" b="1" dirty="0">
                <a:solidFill>
                  <a:srgbClr val="7030A0"/>
                </a:solidFill>
              </a:rPr>
            </a:br>
            <a:endParaRPr lang="nb-NO" sz="4267" b="1" dirty="0">
              <a:solidFill>
                <a:srgbClr val="7030A0"/>
              </a:solidFill>
            </a:endParaRP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8930102" y="6358246"/>
            <a:ext cx="2245893" cy="365125"/>
          </a:xfrm>
        </p:spPr>
        <p:txBody>
          <a:bodyPr/>
          <a:lstStyle/>
          <a:p>
            <a:fld id="{249A96B1-1ED1-40FA-8FA9-54856F0487F0}" type="datetime1">
              <a:rPr lang="nb-NO" smtClean="0"/>
              <a:t>07.05.2020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11175995" y="6356351"/>
            <a:ext cx="548996" cy="365125"/>
          </a:xfrm>
        </p:spPr>
        <p:txBody>
          <a:bodyPr/>
          <a:lstStyle/>
          <a:p>
            <a:fld id="{28ECCE09-4EB9-D24E-99A2-F5BDA1BD657E}" type="slidenum">
              <a:rPr lang="nb-NO" smtClean="0"/>
              <a:t>1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09600" y="385590"/>
            <a:ext cx="10972800" cy="596886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nb-NO" sz="3600" b="1" dirty="0"/>
          </a:p>
          <a:p>
            <a:pPr marL="0" indent="0" algn="ctr">
              <a:buNone/>
            </a:pPr>
            <a:r>
              <a:rPr lang="nb-NO" sz="3600" b="1" dirty="0">
                <a:solidFill>
                  <a:schemeClr val="bg2">
                    <a:lumMod val="50000"/>
                  </a:schemeClr>
                </a:solidFill>
                <a:latin typeface="Cocon"/>
              </a:rPr>
              <a:t>Kort innføring i hvordan lese til eksamen!</a:t>
            </a:r>
          </a:p>
          <a:p>
            <a:pPr marL="0" indent="0" algn="ctr">
              <a:buNone/>
            </a:pPr>
            <a:endParaRPr lang="nb-NO" sz="4300" b="1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sz="2000" dirty="0"/>
          </a:p>
          <a:p>
            <a:pPr marL="0" indent="0" algn="ctr">
              <a:buNone/>
            </a:pPr>
            <a:r>
              <a:rPr lang="nb-NO" sz="20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Arrangør: Tilretteleggingsgruppa v/SIØ råd og helse </a:t>
            </a:r>
          </a:p>
          <a:p>
            <a:pPr marL="0" indent="0" algn="ctr">
              <a:buNone/>
            </a:pPr>
            <a:r>
              <a:rPr lang="nb-NO" sz="20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Lise Nystad. </a:t>
            </a:r>
          </a:p>
          <a:p>
            <a:pPr marL="0" indent="0" algn="ctr">
              <a:buNone/>
            </a:pPr>
            <a:r>
              <a:rPr lang="nb-NO" sz="20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HIØ v/ Tone Skråning og Kjersti O`Callaghan</a:t>
            </a:r>
          </a:p>
          <a:p>
            <a:pPr marL="0" indent="0" algn="ctr">
              <a:buNone/>
            </a:pPr>
            <a:r>
              <a:rPr lang="nb-NO" sz="20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Lyd: Spesialpedagog Lise Nystad</a:t>
            </a:r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>
              <a:buNone/>
            </a:pPr>
            <a:endParaRPr lang="nb-NO" sz="1733" dirty="0"/>
          </a:p>
          <a:p>
            <a:pPr marL="0" indent="0" algn="ctr">
              <a:buNone/>
            </a:pP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" y="6161619"/>
            <a:ext cx="833124" cy="406596"/>
          </a:xfrm>
          <a:prstGeom prst="rect">
            <a:avLst/>
          </a:prstGeom>
        </p:spPr>
      </p:pic>
      <p:pic>
        <p:nvPicPr>
          <p:cNvPr id="2" name="bil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9" name="Innspilt ly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801" y="5444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3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3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77692" y="641597"/>
            <a:ext cx="10972800" cy="606036"/>
          </a:xfrm>
        </p:spPr>
        <p:txBody>
          <a:bodyPr>
            <a:normAutofit/>
          </a:bodyPr>
          <a:lstStyle/>
          <a:p>
            <a:r>
              <a:rPr lang="nb-NO" sz="3300" b="1" dirty="0">
                <a:solidFill>
                  <a:schemeClr val="bg2">
                    <a:lumMod val="50000"/>
                  </a:schemeClr>
                </a:solidFill>
                <a:latin typeface="Cocon"/>
              </a:rPr>
              <a:t>Få oversikt over faget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7299-2ACC-2246-9998-AAC0BBB7B871}" type="datetime1">
              <a:rPr lang="nb-NO" smtClean="0"/>
              <a:t>07.05.2020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10" name="Rektangel 9"/>
          <p:cNvSpPr/>
          <p:nvPr/>
        </p:nvSpPr>
        <p:spPr>
          <a:xfrm>
            <a:off x="8371687" y="1741968"/>
            <a:ext cx="2382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b-NO" sz="2400" dirty="0"/>
              <a:t>Hvor godt kan jeg stoffet i tema 7 (1-5 der 5 er best </a:t>
            </a:r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3394996"/>
              </p:ext>
            </p:extLst>
          </p:nvPr>
        </p:nvGraphicFramePr>
        <p:xfrm>
          <a:off x="609600" y="1600201"/>
          <a:ext cx="10972800" cy="4525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Bildeforklaring formet som en sky 2"/>
          <p:cNvSpPr/>
          <p:nvPr/>
        </p:nvSpPr>
        <p:spPr>
          <a:xfrm>
            <a:off x="8120270" y="1399027"/>
            <a:ext cx="2634397" cy="2201791"/>
          </a:xfrm>
          <a:prstGeom prst="cloudCallout">
            <a:avLst/>
          </a:prstGeom>
          <a:solidFill>
            <a:srgbClr val="F39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sp>
        <p:nvSpPr>
          <p:cNvPr id="7" name="TekstSylinder 6"/>
          <p:cNvSpPr txBox="1"/>
          <p:nvPr/>
        </p:nvSpPr>
        <p:spPr>
          <a:xfrm>
            <a:off x="8930101" y="1945923"/>
            <a:ext cx="1314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Hvor godt kan jeg tema? 1-3 stjerner *** 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2" y="5506278"/>
            <a:ext cx="833124" cy="406596"/>
          </a:xfrm>
          <a:prstGeom prst="rect">
            <a:avLst/>
          </a:prstGeom>
        </p:spPr>
      </p:pic>
      <p:pic>
        <p:nvPicPr>
          <p:cNvPr id="1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6600" y="55062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9795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790021"/>
            <a:ext cx="10048351" cy="5784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sz="3300" b="1" dirty="0">
                <a:solidFill>
                  <a:schemeClr val="bg2">
                    <a:lumMod val="50000"/>
                  </a:schemeClr>
                </a:solidFill>
                <a:latin typeface="Cocon"/>
              </a:rPr>
              <a:t>Læring og glemsel 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81484"/>
          </a:xfrm>
        </p:spPr>
        <p:txBody>
          <a:bodyPr/>
          <a:lstStyle/>
          <a:p>
            <a:pPr lvl="1">
              <a:defRPr/>
            </a:pPr>
            <a:endParaRPr lang="nb-NO" dirty="0"/>
          </a:p>
          <a:p>
            <a:pPr marL="609585" lvl="1" indent="0">
              <a:buNone/>
              <a:defRPr/>
            </a:pPr>
            <a:r>
              <a:rPr lang="nb-NO" sz="1800" dirty="0"/>
              <a:t>	</a:t>
            </a:r>
            <a:endParaRPr lang="nb-NO" sz="1600" dirty="0"/>
          </a:p>
        </p:txBody>
      </p:sp>
      <p:cxnSp>
        <p:nvCxnSpPr>
          <p:cNvPr id="7" name="Rett linje 6"/>
          <p:cNvCxnSpPr/>
          <p:nvPr/>
        </p:nvCxnSpPr>
        <p:spPr>
          <a:xfrm>
            <a:off x="4511675" y="2060577"/>
            <a:ext cx="0" cy="2881313"/>
          </a:xfrm>
          <a:prstGeom prst="line">
            <a:avLst/>
          </a:prstGeom>
          <a:ln w="25400">
            <a:solidFill>
              <a:srgbClr val="607D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8"/>
          <p:cNvCxnSpPr/>
          <p:nvPr/>
        </p:nvCxnSpPr>
        <p:spPr>
          <a:xfrm>
            <a:off x="4511676" y="4929188"/>
            <a:ext cx="4105275" cy="0"/>
          </a:xfrm>
          <a:prstGeom prst="line">
            <a:avLst/>
          </a:prstGeom>
          <a:ln w="25400">
            <a:solidFill>
              <a:srgbClr val="607D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6" name="TekstSylinder 11"/>
          <p:cNvSpPr txBox="1">
            <a:spLocks noChangeArrowheads="1"/>
          </p:cNvSpPr>
          <p:nvPr/>
        </p:nvSpPr>
        <p:spPr bwMode="auto">
          <a:xfrm>
            <a:off x="8759825" y="4745039"/>
            <a:ext cx="7921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6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TID</a:t>
            </a:r>
          </a:p>
        </p:txBody>
      </p:sp>
      <p:cxnSp>
        <p:nvCxnSpPr>
          <p:cNvPr id="14" name="Rett linje 13"/>
          <p:cNvCxnSpPr/>
          <p:nvPr/>
        </p:nvCxnSpPr>
        <p:spPr>
          <a:xfrm>
            <a:off x="6672263" y="2060576"/>
            <a:ext cx="0" cy="2868613"/>
          </a:xfrm>
          <a:prstGeom prst="line">
            <a:avLst/>
          </a:prstGeom>
          <a:ln>
            <a:solidFill>
              <a:srgbClr val="607D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pil 17"/>
          <p:cNvCxnSpPr/>
          <p:nvPr/>
        </p:nvCxnSpPr>
        <p:spPr>
          <a:xfrm flipV="1">
            <a:off x="4511675" y="2708275"/>
            <a:ext cx="2052639" cy="2160588"/>
          </a:xfrm>
          <a:prstGeom prst="straightConnector1">
            <a:avLst/>
          </a:prstGeom>
          <a:ln w="50800">
            <a:solidFill>
              <a:srgbClr val="F39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tt linje 28"/>
          <p:cNvCxnSpPr/>
          <p:nvPr/>
        </p:nvCxnSpPr>
        <p:spPr>
          <a:xfrm>
            <a:off x="4583113" y="2627313"/>
            <a:ext cx="4105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0" name="TekstSylinder 30"/>
          <p:cNvSpPr txBox="1">
            <a:spLocks noChangeArrowheads="1"/>
          </p:cNvSpPr>
          <p:nvPr/>
        </p:nvSpPr>
        <p:spPr bwMode="auto">
          <a:xfrm>
            <a:off x="7208839" y="2722565"/>
            <a:ext cx="2376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6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Reproduksjonsterskel</a:t>
            </a:r>
          </a:p>
        </p:txBody>
      </p:sp>
      <p:sp>
        <p:nvSpPr>
          <p:cNvPr id="20492" name="TekstSylinder 40960"/>
          <p:cNvSpPr txBox="1">
            <a:spLocks noChangeArrowheads="1"/>
          </p:cNvSpPr>
          <p:nvPr/>
        </p:nvSpPr>
        <p:spPr bwMode="auto">
          <a:xfrm>
            <a:off x="4474354" y="5315369"/>
            <a:ext cx="4603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600" dirty="0">
                <a:solidFill>
                  <a:schemeClr val="bg2">
                    <a:lumMod val="50000"/>
                  </a:schemeClr>
                </a:solidFill>
                <a:latin typeface="Cocon"/>
              </a:rPr>
              <a:t>Empiriske studier viser at en gjennomsnittsnordmann har glemt opptil 80% av det han/hun leste innen 24 timer etter at lesingen er avsluttet. </a:t>
            </a:r>
          </a:p>
        </p:txBody>
      </p:sp>
      <p:pic>
        <p:nvPicPr>
          <p:cNvPr id="15" name="Bild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55" y="5709001"/>
            <a:ext cx="833124" cy="406596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6670661" y="2244327"/>
            <a:ext cx="269716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50000"/>
                  </a:schemeClr>
                </a:solidFill>
                <a:latin typeface="Cocon"/>
              </a:rPr>
              <a:t>Glemselsperioden</a:t>
            </a:r>
            <a:r>
              <a:rPr lang="nb-NO" sz="1867" dirty="0"/>
              <a:t> 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4511676" y="2241550"/>
            <a:ext cx="2324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>
                <a:solidFill>
                  <a:schemeClr val="bg2">
                    <a:lumMod val="50000"/>
                  </a:schemeClr>
                </a:solidFill>
                <a:latin typeface="Cocon"/>
              </a:rPr>
              <a:t>Læringsperioden</a:t>
            </a:r>
          </a:p>
        </p:txBody>
      </p:sp>
      <p:pic>
        <p:nvPicPr>
          <p:cNvPr id="10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6813" y="5505899"/>
            <a:ext cx="406400" cy="406400"/>
          </a:xfrm>
          <a:prstGeom prst="rect">
            <a:avLst/>
          </a:prstGeom>
        </p:spPr>
      </p:pic>
      <p:cxnSp>
        <p:nvCxnSpPr>
          <p:cNvPr id="17" name="Rett pil 17">
            <a:extLst>
              <a:ext uri="{FF2B5EF4-FFF2-40B4-BE49-F238E27FC236}">
                <a16:creationId xmlns:a16="http://schemas.microsoft.com/office/drawing/2014/main" id="{570EDBC3-7455-4027-8884-286B6B8CE708}"/>
              </a:ext>
            </a:extLst>
          </p:cNvPr>
          <p:cNvCxnSpPr>
            <a:cxnSpLocks/>
          </p:cNvCxnSpPr>
          <p:nvPr/>
        </p:nvCxnSpPr>
        <p:spPr>
          <a:xfrm rot="5400000" flipV="1">
            <a:off x="6830099" y="2668591"/>
            <a:ext cx="2052639" cy="2160588"/>
          </a:xfrm>
          <a:prstGeom prst="straightConnector1">
            <a:avLst/>
          </a:prstGeom>
          <a:ln w="50800">
            <a:solidFill>
              <a:srgbClr val="F39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201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22450" y="900139"/>
            <a:ext cx="11159951" cy="606036"/>
          </a:xfrm>
        </p:spPr>
        <p:txBody>
          <a:bodyPr>
            <a:normAutofit/>
          </a:bodyPr>
          <a:lstStyle/>
          <a:p>
            <a:r>
              <a:rPr lang="nb-NO" sz="2400" b="1" dirty="0"/>
              <a:t>Tidsplan for lesing til eksamen for Lise i pedagogikk 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97299-2ACC-2246-9998-AAC0BBB7B871}" type="datetime1">
              <a:rPr lang="nb-NO" smtClean="0"/>
              <a:t>07.05.2020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E09-4EB9-D24E-99A2-F5BDA1BD657E}" type="slidenum">
              <a:rPr lang="nb-NO" smtClean="0"/>
              <a:pPr/>
              <a:t>4</a:t>
            </a:fld>
            <a:endParaRPr lang="nb-NO" dirty="0"/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6293613"/>
              </p:ext>
            </p:extLst>
          </p:nvPr>
        </p:nvGraphicFramePr>
        <p:xfrm>
          <a:off x="327261" y="283460"/>
          <a:ext cx="11537477" cy="8325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8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8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8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82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482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482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60095"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Mandag</a:t>
                      </a:r>
                    </a:p>
                    <a:p>
                      <a:pPr algn="ctr"/>
                      <a:r>
                        <a:rPr lang="nb-NO" sz="2400" dirty="0">
                          <a:latin typeface="Cocon"/>
                        </a:rPr>
                        <a:t>25. mai</a:t>
                      </a:r>
                    </a:p>
                  </a:txBody>
                  <a:tcPr marL="121920" marR="121920" marT="60960" marB="60960">
                    <a:solidFill>
                      <a:srgbClr val="3C3B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Tirsdag</a:t>
                      </a:r>
                    </a:p>
                    <a:p>
                      <a:pPr algn="ctr"/>
                      <a:r>
                        <a:rPr lang="nb-NO" sz="2400" dirty="0">
                          <a:latin typeface="Cocon"/>
                        </a:rPr>
                        <a:t>26. mai</a:t>
                      </a:r>
                    </a:p>
                  </a:txBody>
                  <a:tcPr marL="121920" marR="121920" marT="60960" marB="60960">
                    <a:solidFill>
                      <a:srgbClr val="3C3B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Onsdag</a:t>
                      </a:r>
                    </a:p>
                    <a:p>
                      <a:pPr algn="ctr"/>
                      <a:r>
                        <a:rPr lang="nb-NO" sz="2400" dirty="0">
                          <a:latin typeface="Cocon"/>
                        </a:rPr>
                        <a:t>27. mai </a:t>
                      </a:r>
                    </a:p>
                  </a:txBody>
                  <a:tcPr marL="121920" marR="121920" marT="60960" marB="60960">
                    <a:solidFill>
                      <a:srgbClr val="3C3B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Torsdag</a:t>
                      </a:r>
                    </a:p>
                    <a:p>
                      <a:pPr algn="ctr"/>
                      <a:r>
                        <a:rPr lang="nb-NO" sz="2400" dirty="0">
                          <a:latin typeface="Cocon"/>
                        </a:rPr>
                        <a:t>28. mai</a:t>
                      </a:r>
                    </a:p>
                  </a:txBody>
                  <a:tcPr marL="121920" marR="121920" marT="60960" marB="60960">
                    <a:solidFill>
                      <a:srgbClr val="3C3B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Fredag</a:t>
                      </a:r>
                    </a:p>
                    <a:p>
                      <a:pPr algn="ctr"/>
                      <a:r>
                        <a:rPr lang="nb-NO" sz="2400" dirty="0">
                          <a:latin typeface="Cocon"/>
                        </a:rPr>
                        <a:t>29. mai</a:t>
                      </a:r>
                    </a:p>
                  </a:txBody>
                  <a:tcPr marL="121920" marR="121920" marT="60960" marB="60960">
                    <a:solidFill>
                      <a:srgbClr val="3C3B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Lørdag 23. mai</a:t>
                      </a:r>
                    </a:p>
                  </a:txBody>
                  <a:tcPr marL="121920" marR="121920" marT="60960" marB="60960">
                    <a:solidFill>
                      <a:srgbClr val="3C3B3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b-NO" sz="2400" dirty="0">
                          <a:latin typeface="Cocon"/>
                        </a:rPr>
                        <a:t>Søndag 24. mai</a:t>
                      </a:r>
                    </a:p>
                  </a:txBody>
                  <a:tcPr marL="121920" marR="121920" marT="60960" marB="60960">
                    <a:solidFill>
                      <a:srgbClr val="3C3B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1* </a:t>
                      </a:r>
                    </a:p>
                  </a:txBody>
                  <a:tcPr marL="121920" marR="121920" marT="60960" marB="60960">
                    <a:solidFill>
                      <a:srgbClr val="FFC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4 </a:t>
                      </a:r>
                    </a:p>
                  </a:txBody>
                  <a:tcPr marL="121920" marR="121920" marT="60960" marB="60960">
                    <a:solidFill>
                      <a:srgbClr val="F573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7**</a:t>
                      </a:r>
                    </a:p>
                  </a:txBody>
                  <a:tcPr marL="121920" marR="121920" marT="60960" marB="60960">
                    <a:solidFill>
                      <a:srgbClr val="607D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b="0" dirty="0">
                          <a:latin typeface="Cocon"/>
                        </a:rPr>
                        <a:t>Repetisjon</a:t>
                      </a: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solidFill>
                            <a:srgbClr val="F39000"/>
                          </a:solidFill>
                          <a:latin typeface="Cocon"/>
                        </a:rPr>
                        <a:t>Eksamen</a:t>
                      </a: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400" dirty="0">
                          <a:solidFill>
                            <a:srgbClr val="F39000"/>
                          </a:solidFill>
                          <a:latin typeface="Cocon"/>
                        </a:rPr>
                        <a:t>Lage plan</a:t>
                      </a:r>
                    </a:p>
                    <a:p>
                      <a:pPr algn="ctr"/>
                      <a:endParaRPr lang="nb-NO" sz="1600" b="1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000" dirty="0">
                          <a:solidFill>
                            <a:srgbClr val="F39000"/>
                          </a:solidFill>
                          <a:latin typeface="Cocon"/>
                        </a:rPr>
                        <a:t>Konfirmasjon</a:t>
                      </a: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FC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5733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607D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553">
                <a:tc>
                  <a:txBody>
                    <a:bodyPr/>
                    <a:lstStyle/>
                    <a:p>
                      <a:pPr algn="ctr"/>
                      <a:r>
                        <a:rPr lang="nb-NO" sz="2400" dirty="0" err="1">
                          <a:latin typeface="Cocon"/>
                        </a:rPr>
                        <a:t>Lunch</a:t>
                      </a:r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 err="1">
                          <a:latin typeface="Cocon"/>
                        </a:rPr>
                        <a:t>Lunch</a:t>
                      </a:r>
                      <a:r>
                        <a:rPr lang="nb-NO" sz="2400" dirty="0">
                          <a:latin typeface="Cocon"/>
                        </a:rPr>
                        <a:t> 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 err="1">
                          <a:latin typeface="Cocon"/>
                        </a:rPr>
                        <a:t>Lunch</a:t>
                      </a:r>
                      <a:r>
                        <a:rPr lang="nb-NO" sz="2400" dirty="0">
                          <a:latin typeface="Cocon"/>
                        </a:rPr>
                        <a:t> 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 err="1">
                          <a:latin typeface="Cocon"/>
                        </a:rPr>
                        <a:t>Lunch</a:t>
                      </a:r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 err="1">
                          <a:latin typeface="Cocon"/>
                        </a:rPr>
                        <a:t>Lunch</a:t>
                      </a:r>
                      <a:r>
                        <a:rPr lang="nb-NO" sz="2400" dirty="0">
                          <a:latin typeface="Cocon"/>
                        </a:rPr>
                        <a:t> 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 err="1">
                          <a:latin typeface="Cocon"/>
                        </a:rPr>
                        <a:t>Lunch</a:t>
                      </a:r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 err="1">
                          <a:latin typeface="Cocon"/>
                        </a:rPr>
                        <a:t>Lunch</a:t>
                      </a:r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0095"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2***</a:t>
                      </a:r>
                    </a:p>
                  </a:txBody>
                  <a:tcPr marL="121920" marR="121920" marT="60960" marB="60960">
                    <a:solidFill>
                      <a:srgbClr val="9695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5 </a:t>
                      </a:r>
                    </a:p>
                  </a:txBody>
                  <a:tcPr marL="121920" marR="121920" marT="60960" marB="60960">
                    <a:solidFill>
                      <a:srgbClr val="8DB26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7**</a:t>
                      </a:r>
                    </a:p>
                  </a:txBody>
                  <a:tcPr marL="121920" marR="121920" marT="60960" marB="60960">
                    <a:solidFill>
                      <a:srgbClr val="607D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b="0" dirty="0">
                          <a:latin typeface="Cocon"/>
                        </a:rPr>
                        <a:t>Repetisjon</a:t>
                      </a: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1*</a:t>
                      </a:r>
                    </a:p>
                    <a:p>
                      <a:pPr algn="ctr"/>
                      <a:endParaRPr lang="nb-NO" sz="2400" dirty="0">
                        <a:latin typeface="Cocon"/>
                      </a:endParaRPr>
                    </a:p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FC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Middag 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Middag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Middag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Middag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b-NO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con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con"/>
                          <a:ea typeface="+mn-ea"/>
                          <a:cs typeface="+mn-cs"/>
                        </a:rPr>
                        <a:t>Tema 1 *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Middag </a:t>
                      </a:r>
                    </a:p>
                  </a:txBody>
                  <a:tcPr marL="121920" marR="121920" marT="60960" marB="60960">
                    <a:solidFill>
                      <a:srgbClr val="F3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3</a:t>
                      </a:r>
                    </a:p>
                  </a:txBody>
                  <a:tcPr marL="121920" marR="121920" marT="60960" marB="60960">
                    <a:solidFill>
                      <a:srgbClr val="BEBA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dirty="0">
                          <a:latin typeface="Cocon"/>
                        </a:rPr>
                        <a:t>Tema 6</a:t>
                      </a:r>
                      <a:r>
                        <a:rPr lang="nb-NO" sz="2400" baseline="0" dirty="0">
                          <a:latin typeface="Cocon"/>
                        </a:rPr>
                        <a:t> </a:t>
                      </a:r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2400" b="0" dirty="0">
                          <a:latin typeface="Cocon"/>
                        </a:rPr>
                        <a:t>Tema 8</a:t>
                      </a:r>
                    </a:p>
                  </a:txBody>
                  <a:tcPr marL="121920" marR="121920" marT="60960" marB="60960">
                    <a:solidFill>
                      <a:srgbClr val="FFF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b="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b-NO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ocon"/>
                        <a:ea typeface="+mn-ea"/>
                        <a:cs typeface="+mn-cs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b-NO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con"/>
                          <a:ea typeface="+mn-ea"/>
                          <a:cs typeface="+mn-cs"/>
                        </a:rPr>
                        <a:t>Tema 1 *</a:t>
                      </a:r>
                    </a:p>
                  </a:txBody>
                  <a:tcPr marL="121920" marR="121920" marT="60960" marB="60960">
                    <a:solidFill>
                      <a:srgbClr val="FFC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4181"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  <a:p>
                      <a:pPr algn="ctr"/>
                      <a:r>
                        <a:rPr lang="nb-NO" sz="2000" dirty="0">
                          <a:latin typeface="Cocon"/>
                        </a:rPr>
                        <a:t>Repetisjon</a:t>
                      </a:r>
                    </a:p>
                  </a:txBody>
                  <a:tcPr marL="121920" marR="121920" marT="60960" marB="60960">
                    <a:solidFill>
                      <a:srgbClr val="BEBA6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2400" b="1" dirty="0">
                        <a:solidFill>
                          <a:srgbClr val="060606"/>
                        </a:solidFill>
                        <a:latin typeface="Cocon"/>
                      </a:endParaRPr>
                    </a:p>
                    <a:p>
                      <a:pPr algn="ctr"/>
                      <a:r>
                        <a:rPr lang="nb-NO" sz="2000" dirty="0">
                          <a:latin typeface="Cocon"/>
                        </a:rPr>
                        <a:t>Repetisjon</a:t>
                      </a:r>
                    </a:p>
                  </a:txBody>
                  <a:tcPr marL="121920" marR="121920" marT="60960" marB="60960"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  <a:p>
                      <a:pPr algn="ctr"/>
                      <a:r>
                        <a:rPr lang="nb-NO" sz="2000" dirty="0">
                          <a:latin typeface="Cocon"/>
                        </a:rPr>
                        <a:t>Repetisjon</a:t>
                      </a:r>
                    </a:p>
                  </a:txBody>
                  <a:tcPr marL="121920" marR="121920" marT="60960" marB="60960">
                    <a:solidFill>
                      <a:srgbClr val="FFF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  <a:p>
                      <a:pPr algn="ctr"/>
                      <a:r>
                        <a:rPr lang="nb-NO" sz="2000" dirty="0">
                          <a:latin typeface="Cocon"/>
                        </a:rPr>
                        <a:t>Repetisjon</a:t>
                      </a:r>
                    </a:p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  <a:p>
                      <a:pPr algn="ctr"/>
                      <a:r>
                        <a:rPr lang="nb-NO" sz="2000" dirty="0">
                          <a:latin typeface="Cocon"/>
                        </a:rPr>
                        <a:t>Repetisjon</a:t>
                      </a:r>
                    </a:p>
                  </a:txBody>
                  <a:tcPr marL="121920" marR="121920" marT="60960" marB="60960">
                    <a:solidFill>
                      <a:srgbClr val="FFC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dirty="0">
                        <a:latin typeface="Cocon"/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13164">
                <a:tc>
                  <a:txBody>
                    <a:bodyPr/>
                    <a:lstStyle/>
                    <a:p>
                      <a:pPr algn="ctr"/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dirty="0"/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dirty="0"/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sz="2400" b="1" dirty="0">
                        <a:solidFill>
                          <a:srgbClr val="060606"/>
                        </a:solidFill>
                      </a:endParaRPr>
                    </a:p>
                    <a:p>
                      <a:pPr algn="ctr"/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46934"/>
                  </a:ext>
                </a:extLst>
              </a:tr>
              <a:tr h="913164">
                <a:tc>
                  <a:txBody>
                    <a:bodyPr/>
                    <a:lstStyle/>
                    <a:p>
                      <a:endParaRPr lang="nb-NO" sz="2400" b="1" dirty="0">
                        <a:solidFill>
                          <a:srgbClr val="06060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nb-NO" sz="2400" b="1" dirty="0">
                        <a:solidFill>
                          <a:srgbClr val="E6E6E6"/>
                        </a:solidFill>
                      </a:endParaRPr>
                    </a:p>
                  </a:txBody>
                  <a:tcPr marL="121920" marR="121920" marT="60960" marB="60960">
                    <a:solidFill>
                      <a:srgbClr val="FAF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22438"/>
                  </a:ext>
                </a:extLst>
              </a:tr>
            </a:tbl>
          </a:graphicData>
        </a:graphic>
      </p:graphicFrame>
      <p:sp>
        <p:nvSpPr>
          <p:cNvPr id="11" name="Pil ned 10"/>
          <p:cNvSpPr/>
          <p:nvPr/>
        </p:nvSpPr>
        <p:spPr>
          <a:xfrm>
            <a:off x="9824318" y="900139"/>
            <a:ext cx="315764" cy="404555"/>
          </a:xfrm>
          <a:prstGeom prst="downArrow">
            <a:avLst/>
          </a:prstGeom>
          <a:solidFill>
            <a:srgbClr val="F39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400"/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482" y="6006588"/>
            <a:ext cx="778919" cy="349762"/>
          </a:xfrm>
          <a:prstGeom prst="rect">
            <a:avLst/>
          </a:prstGeom>
        </p:spPr>
      </p:pic>
      <p:pic>
        <p:nvPicPr>
          <p:cNvPr id="9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5148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2346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385" y="1377083"/>
            <a:ext cx="6017059" cy="3192724"/>
          </a:xfrm>
          <a:prstGeom prst="rect">
            <a:avLst/>
          </a:prstGeom>
        </p:spPr>
      </p:pic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609600" y="900139"/>
            <a:ext cx="10972800" cy="1213727"/>
          </a:xfrm>
        </p:spPr>
        <p:txBody>
          <a:bodyPr>
            <a:noAutofit/>
          </a:bodyPr>
          <a:lstStyle/>
          <a:p>
            <a:pPr algn="ctr"/>
            <a:r>
              <a:rPr lang="nb-NO" sz="4267" b="1" dirty="0">
                <a:solidFill>
                  <a:srgbClr val="7030A0"/>
                </a:solidFill>
              </a:rPr>
              <a:t>	</a:t>
            </a:r>
            <a:br>
              <a:rPr lang="nb-NO" sz="4267" b="1" dirty="0">
                <a:solidFill>
                  <a:srgbClr val="7030A0"/>
                </a:solidFill>
              </a:rPr>
            </a:br>
            <a:br>
              <a:rPr lang="nb-NO" sz="4267" b="1" dirty="0">
                <a:solidFill>
                  <a:srgbClr val="7030A0"/>
                </a:solidFill>
              </a:rPr>
            </a:br>
            <a:endParaRPr lang="nb-NO" sz="4267" b="1" dirty="0">
              <a:solidFill>
                <a:srgbClr val="7030A0"/>
              </a:solidFill>
            </a:endParaRPr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>
          <a:xfrm>
            <a:off x="8930102" y="6358246"/>
            <a:ext cx="2245893" cy="365125"/>
          </a:xfrm>
        </p:spPr>
        <p:txBody>
          <a:bodyPr/>
          <a:lstStyle/>
          <a:p>
            <a:fld id="{249A96B1-1ED1-40FA-8FA9-54856F0487F0}" type="datetime1">
              <a:rPr lang="nb-NO" smtClean="0"/>
              <a:t>07.05.2020</a:t>
            </a:fld>
            <a:endParaRPr lang="nb-NO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>
          <a:xfrm>
            <a:off x="11175995" y="6356351"/>
            <a:ext cx="548996" cy="365125"/>
          </a:xfrm>
        </p:spPr>
        <p:txBody>
          <a:bodyPr/>
          <a:lstStyle/>
          <a:p>
            <a:fld id="{28ECCE09-4EB9-D24E-99A2-F5BDA1BD657E}" type="slidenum">
              <a:rPr lang="nb-NO" smtClean="0"/>
              <a:t>5</a:t>
            </a:fld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609600" y="900140"/>
            <a:ext cx="10972800" cy="5226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600" b="1" dirty="0">
                <a:solidFill>
                  <a:schemeClr val="bg2">
                    <a:lumMod val="50000"/>
                  </a:schemeClr>
                </a:solidFill>
                <a:latin typeface="Cocon"/>
              </a:rPr>
              <a:t>Masse lykke til med å lese til eksamen</a:t>
            </a:r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 algn="ctr">
              <a:buNone/>
            </a:pPr>
            <a:endParaRPr lang="nb-NO" dirty="0"/>
          </a:p>
          <a:p>
            <a:pPr marL="0" indent="0">
              <a:buNone/>
            </a:pPr>
            <a:endParaRPr lang="nb-NO" sz="1733" dirty="0"/>
          </a:p>
          <a:p>
            <a:pPr marL="0" indent="0" algn="ctr">
              <a:buNone/>
            </a:pPr>
            <a:endParaRPr lang="nb-NO" dirty="0"/>
          </a:p>
        </p:txBody>
      </p:sp>
      <p:pic>
        <p:nvPicPr>
          <p:cNvPr id="11" name="Bil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7" y="6161619"/>
            <a:ext cx="833124" cy="406596"/>
          </a:xfrm>
          <a:prstGeom prst="rect">
            <a:avLst/>
          </a:prstGeom>
        </p:spPr>
      </p:pic>
      <p:pic>
        <p:nvPicPr>
          <p:cNvPr id="17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5985" y="56316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9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9343</TotalTime>
  <Words>245</Words>
  <Application>Microsoft Office PowerPoint</Application>
  <PresentationFormat>Widescreen</PresentationFormat>
  <Paragraphs>113</Paragraphs>
  <Slides>5</Slides>
  <Notes>5</Notes>
  <HiddenSlides>0</HiddenSlides>
  <MMClips>6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Cocon</vt:lpstr>
      <vt:lpstr>Source Sans Pro</vt:lpstr>
      <vt:lpstr>Office-tema</vt:lpstr>
      <vt:lpstr>   </vt:lpstr>
      <vt:lpstr>Få oversikt over faget</vt:lpstr>
      <vt:lpstr>Læring og glemsel </vt:lpstr>
      <vt:lpstr>Tidsplan for lesing til eksamen for Lise i pedagogikk </vt:lpstr>
      <vt:lpstr>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Lise Helen Moursund Nystad</dc:creator>
  <cp:lastModifiedBy>Marlene</cp:lastModifiedBy>
  <cp:revision>52</cp:revision>
  <dcterms:created xsi:type="dcterms:W3CDTF">2020-04-20T11:12:17Z</dcterms:created>
  <dcterms:modified xsi:type="dcterms:W3CDTF">2020-05-12T14:22:06Z</dcterms:modified>
</cp:coreProperties>
</file>